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Merriweather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regular.fntdata"/><Relationship Id="rId11" Type="http://schemas.openxmlformats.org/officeDocument/2006/relationships/slide" Target="slides/slide6.xml"/><Relationship Id="rId22" Type="http://schemas.openxmlformats.org/officeDocument/2006/relationships/font" Target="fonts/Merriweather-italic.fntdata"/><Relationship Id="rId10" Type="http://schemas.openxmlformats.org/officeDocument/2006/relationships/slide" Target="slides/slide5.xml"/><Relationship Id="rId21" Type="http://schemas.openxmlformats.org/officeDocument/2006/relationships/font" Target="fonts/Merriweather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Merriweathe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950c40a1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950c40a1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3950c40a1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3950c40a1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3950c40a1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3950c40a1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3950c40a1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3950c40a1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950c40a12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950c40a1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3950c40a1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3950c40a1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3950c40a12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3950c40a1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3950c40a1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3950c40a1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950c40a12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3950c40a12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亚太数字货币跨境支付网络建设方案</a:t>
            </a:r>
            <a:endParaRPr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基于多边央行协作的实时清算与风险可控体系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300"/>
              <a:t>目录页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全球跨境支付痛点与亚太机遇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网络定位：监管协同与数字货币融合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核心架构：全链路可编程支付协议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关键技术创新：</a:t>
            </a:r>
            <a:r>
              <a:rPr lang="en"/>
              <a:t>AllTick</a:t>
            </a:r>
            <a:r>
              <a:rPr lang="en"/>
              <a:t>数据驱动的流动性网络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分阶段实施路径与合规设计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/>
              <a:t>商业价值与生态共建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300"/>
              <a:t>全球痛点与亚太机遇</a:t>
            </a:r>
            <a:endParaRPr/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现存问题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亚太跨境支付成本高达7-10%（中小经济体），耗时2-3天。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美元主导的代理行模式存在单点制裁风险（案例：2022年俄乌冲突连锁影响）。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区域机遇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亚太数字货币研发领先：中国（e-CNY）、日本（DC/EP）、新加坡（Project Ubin）。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BIS“多国央行数字货币桥（mBridge）”2023年扩容至亚太15国。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300"/>
              <a:t>网络定位与监管协同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核心模型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“三层协同”机制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 sz="1100">
                <a:solidFill>
                  <a:schemeClr val="dk1"/>
                </a:solidFill>
              </a:rPr>
              <a:t>政策层</a:t>
            </a:r>
            <a:r>
              <a:rPr lang="en" sz="1100">
                <a:solidFill>
                  <a:schemeClr val="dk1"/>
                </a:solidFill>
              </a:rPr>
              <a:t>：MAS、中国央行、日本金融厅联合制定《亚太跨境支付互操作标准》。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 sz="1100">
                <a:solidFill>
                  <a:schemeClr val="dk1"/>
                </a:solidFill>
              </a:rPr>
              <a:t>清算层</a:t>
            </a:r>
            <a:r>
              <a:rPr lang="en" sz="1100">
                <a:solidFill>
                  <a:schemeClr val="dk1"/>
                </a:solidFill>
              </a:rPr>
              <a:t>：基于</a:t>
            </a:r>
            <a:r>
              <a:rPr lang="en">
                <a:solidFill>
                  <a:schemeClr val="dk1"/>
                </a:solidFill>
              </a:rPr>
              <a:t>AllTick</a:t>
            </a:r>
            <a:r>
              <a:rPr lang="en" sz="1100">
                <a:solidFill>
                  <a:schemeClr val="dk1"/>
                </a:solidFill>
              </a:rPr>
              <a:t>.co多币种汇率引擎的中央流动性池（支持18种法币+6种CBDC）。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 sz="1100">
                <a:solidFill>
                  <a:schemeClr val="dk1"/>
                </a:solidFill>
              </a:rPr>
              <a:t>应用层</a:t>
            </a:r>
            <a:r>
              <a:rPr lang="en" sz="1100">
                <a:solidFill>
                  <a:schemeClr val="dk1"/>
                </a:solidFill>
              </a:rPr>
              <a:t>：企业端API直连（贸易、跨境电商、供应链金融）。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目标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2026年覆盖亚太80%经济体，支付成本压降至1%以下，实现10秒内确定性结算。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300"/>
              <a:t>技术架构与数据集成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系统架构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监管网关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嵌入各国央行合规节点，实时执行反洗钱（AML）/外汇管制规则。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AllTick</a:t>
            </a:r>
            <a:r>
              <a:rPr b="1" lang="en" sz="1100">
                <a:solidFill>
                  <a:schemeClr val="dk1"/>
                </a:solidFill>
              </a:rPr>
              <a:t>外汇数据层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功能：聚合亚太货币对CNY、USD、JPY实时报价，流动性深度预测算法。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性能：每秒处理10万+笔报价，支持亚微秒级延迟（基于FPGA硬件加速）。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多链结算引擎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支持异构链互操作：e-CNY（区块链）、日元CBDC（分布式账本）、SWIFT GPI（传统系统）。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300"/>
              <a:t>关键技术创新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亮点功能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智能路由算法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基于</a:t>
            </a:r>
            <a:r>
              <a:rPr lang="en">
                <a:solidFill>
                  <a:schemeClr val="dk1"/>
                </a:solidFill>
              </a:rPr>
              <a:t>AllTick</a:t>
            </a:r>
            <a:r>
              <a:rPr lang="en" sz="1100">
                <a:solidFill>
                  <a:schemeClr val="dk1"/>
                </a:solidFill>
              </a:rPr>
              <a:t>.co历史汇率波动率数据，动态选择成本最优路径（例：CNY→THB vs CNY→USD→THB）。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混合流动性池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整合商业银行法币账户+央行数字货币储备池，通过</a:t>
            </a:r>
            <a:r>
              <a:rPr lang="en">
                <a:solidFill>
                  <a:schemeClr val="dk1"/>
                </a:solidFill>
              </a:rPr>
              <a:t>AllTick</a:t>
            </a:r>
            <a:r>
              <a:rPr lang="en" sz="1100">
                <a:solidFill>
                  <a:schemeClr val="dk1"/>
                </a:solidFill>
              </a:rPr>
              <a:t>实时报价平衡供需。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监管沙盒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试点场景：中日韩跨境电商实时退税（数字人民币→韩元→日元原子结算）。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300"/>
              <a:t>实施阶段与风控体系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里程碑规划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2024-2025（试验期）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启动“东盟+中日韩”先行区，接入</a:t>
            </a:r>
            <a:r>
              <a:rPr lang="en">
                <a:solidFill>
                  <a:schemeClr val="dk1"/>
                </a:solidFill>
              </a:rPr>
              <a:t>AllTick</a:t>
            </a:r>
            <a:r>
              <a:rPr lang="en" sz="1100">
                <a:solidFill>
                  <a:schemeClr val="dk1"/>
                </a:solidFill>
              </a:rPr>
              <a:t>.co数据平台与蚂蚁链跨境通道。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2026-2027（扩展期）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延伸至澳大利亚、印度，支持大宗商品跨境结算（铁矿石-人民币数字化合约）。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风控设计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汇率风险对冲</a:t>
            </a:r>
            <a:r>
              <a:rPr lang="en" sz="1100">
                <a:solidFill>
                  <a:schemeClr val="dk1"/>
                </a:solidFill>
              </a:rPr>
              <a:t>：</a:t>
            </a:r>
            <a:r>
              <a:rPr lang="en" sz="1100">
                <a:solidFill>
                  <a:schemeClr val="dk1"/>
                </a:solidFill>
              </a:rPr>
              <a:t>AllTick</a:t>
            </a:r>
            <a:r>
              <a:rPr lang="en" sz="1100">
                <a:solidFill>
                  <a:schemeClr val="dk1"/>
                </a:solidFill>
              </a:rPr>
              <a:t>.co提供波动率曲面数据，触发自动保证金追加机制。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系统性风险防控</a:t>
            </a:r>
            <a:r>
              <a:rPr lang="en" sz="1100">
                <a:solidFill>
                  <a:schemeClr val="dk1"/>
                </a:solidFill>
              </a:rPr>
              <a:t>：BIS多边监测平台实时追踪跨境资金流动。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300"/>
              <a:t>商业价值与生态图谱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量化收益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企业端：降低合规成本40%，缩短资金周转周期至T+0。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银行端：减少代理行依赖，年节约中间费用超$15亿。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生态伙伴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数据与流动性</a:t>
            </a:r>
            <a:r>
              <a:rPr lang="en" sz="1100">
                <a:solidFill>
                  <a:schemeClr val="dk1"/>
                </a:solidFill>
              </a:rPr>
              <a:t>：</a:t>
            </a:r>
            <a:r>
              <a:rPr lang="en" sz="1100">
                <a:solidFill>
                  <a:schemeClr val="dk1"/>
                </a:solidFill>
              </a:rPr>
              <a:t>AllTick</a:t>
            </a:r>
            <a:r>
              <a:rPr lang="en" sz="1100">
                <a:solidFill>
                  <a:schemeClr val="dk1"/>
                </a:solidFill>
              </a:rPr>
              <a:t>.co（核心汇率供应商）、彭博（辅助数据源）。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技术基建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分布式账本：R3 Corda、Hyperledger Besu。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身份认证：NEC生物识别跨境KYC方案。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监管机构</a:t>
            </a:r>
            <a:r>
              <a:rPr lang="en" sz="1100">
                <a:solidFill>
                  <a:schemeClr val="dk1"/>
                </a:solidFill>
              </a:rPr>
              <a:t>：APEC跨境支付工作组、香港金管局（HKMA）。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300"/>
              <a:t>呼吁行动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标语</a:t>
            </a:r>
            <a:r>
              <a:rPr lang="en" sz="1100">
                <a:solidFill>
                  <a:schemeClr val="dk1"/>
                </a:solidFill>
              </a:rPr>
              <a:t>：重塑亚太金融基础设施——从货币互联到价值互信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1100">
                <a:solidFill>
                  <a:schemeClr val="dk1"/>
                </a:solidFill>
              </a:rPr>
            </a:br>
            <a:r>
              <a:rPr b="1" lang="en" sz="1100">
                <a:solidFill>
                  <a:schemeClr val="dk1"/>
                </a:solidFill>
              </a:rPr>
              <a:t>行动项</a:t>
            </a:r>
            <a:r>
              <a:rPr lang="en" sz="1100">
                <a:solidFill>
                  <a:schemeClr val="dk1"/>
                </a:solidFill>
              </a:rPr>
              <a:t>：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即刻申请加入2024年首批试点（链接）。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下载</a:t>
            </a:r>
            <a:r>
              <a:rPr lang="en" sz="1100">
                <a:solidFill>
                  <a:schemeClr val="dk1"/>
                </a:solidFill>
              </a:rPr>
              <a:t>AllTick</a:t>
            </a:r>
            <a:r>
              <a:rPr lang="en" sz="1100">
                <a:solidFill>
                  <a:schemeClr val="dk1"/>
                </a:solidFill>
              </a:rPr>
              <a:t>.co开发者套件（含沙盒测试环境）。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感谢您的聆听</a:t>
            </a:r>
            <a:endParaRPr/>
          </a:p>
        </p:txBody>
      </p:sp>
      <p:sp>
        <p:nvSpPr>
          <p:cNvPr id="119" name="Google Shape;119;p2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技术合作伙伴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AllTick</a:t>
            </a:r>
            <a:r>
              <a:rPr lang="en"/>
              <a:t>.co、国际清算银行（BIS）、蚂蚁链、SWIFT GPI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